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87" r:id="rId4"/>
    <p:sldId id="286" r:id="rId5"/>
    <p:sldId id="28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94"/>
  </p:normalViewPr>
  <p:slideViewPr>
    <p:cSldViewPr snapToGrid="0">
      <p:cViewPr varScale="1">
        <p:scale>
          <a:sx n="121" d="100"/>
          <a:sy n="121" d="100"/>
        </p:scale>
        <p:origin x="1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FAA71B-B1C3-48F5-9454-FD7ADEFC39C2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89779DC-C658-4A67-8893-28598DAEA579}">
      <dgm:prSet custT="1"/>
      <dgm:spPr/>
      <dgm:t>
        <a:bodyPr/>
        <a:lstStyle/>
        <a:p>
          <a:r>
            <a:rPr lang="ko-KR" altLang="en-US" sz="3000" dirty="0"/>
            <a:t>문서 작업 진행</a:t>
          </a:r>
          <a:endParaRPr lang="en-US" sz="3000" dirty="0"/>
        </a:p>
      </dgm:t>
    </dgm:pt>
    <dgm:pt modelId="{C4205433-F2F0-43EC-BC86-BF682547EF4C}" type="parTrans" cxnId="{09CCECAC-6B38-47DA-AE91-37098EBA9451}">
      <dgm:prSet/>
      <dgm:spPr/>
      <dgm:t>
        <a:bodyPr/>
        <a:lstStyle/>
        <a:p>
          <a:endParaRPr lang="en-US"/>
        </a:p>
      </dgm:t>
    </dgm:pt>
    <dgm:pt modelId="{BB7B82C0-B4DA-456D-8A93-62C80045DE00}" type="sibTrans" cxnId="{09CCECAC-6B38-47DA-AE91-37098EBA9451}">
      <dgm:prSet/>
      <dgm:spPr/>
      <dgm:t>
        <a:bodyPr/>
        <a:lstStyle/>
        <a:p>
          <a:endParaRPr lang="en-US"/>
        </a:p>
      </dgm:t>
    </dgm:pt>
    <dgm:pt modelId="{9FC86739-D94F-4792-86CF-3118D2F1E108}">
      <dgm:prSet custT="1"/>
      <dgm:spPr/>
      <dgm:t>
        <a:bodyPr/>
        <a:lstStyle/>
        <a:p>
          <a:r>
            <a:rPr lang="ko-KR" altLang="en-US" sz="3000" dirty="0"/>
            <a:t>측정 기준 정보 입력</a:t>
          </a:r>
          <a:endParaRPr lang="en-US" sz="3000" dirty="0"/>
        </a:p>
      </dgm:t>
    </dgm:pt>
    <dgm:pt modelId="{2E77AF29-D766-404E-A5BB-CE31AB075989}" type="parTrans" cxnId="{0E7DCDAF-3C1D-478D-9E00-E9AE27996589}">
      <dgm:prSet/>
      <dgm:spPr/>
      <dgm:t>
        <a:bodyPr/>
        <a:lstStyle/>
        <a:p>
          <a:endParaRPr lang="en-US"/>
        </a:p>
      </dgm:t>
    </dgm:pt>
    <dgm:pt modelId="{0B95A3F0-AAA1-489E-9DD3-6197F120AF9C}" type="sibTrans" cxnId="{0E7DCDAF-3C1D-478D-9E00-E9AE27996589}">
      <dgm:prSet/>
      <dgm:spPr/>
      <dgm:t>
        <a:bodyPr/>
        <a:lstStyle/>
        <a:p>
          <a:endParaRPr lang="en-US"/>
        </a:p>
      </dgm:t>
    </dgm:pt>
    <dgm:pt modelId="{5998EA59-A15D-449A-9836-4526A7F1A9E2}">
      <dgm:prSet custT="1"/>
      <dgm:spPr/>
      <dgm:t>
        <a:bodyPr/>
        <a:lstStyle/>
        <a:p>
          <a:r>
            <a:rPr lang="ko-KR" altLang="en-US" sz="3000" baseline="0" dirty="0"/>
            <a:t>영상 데이터 측정에 따른 데이터베이스 연결</a:t>
          </a:r>
          <a:endParaRPr lang="en-US" altLang="ko-KR" sz="3000" baseline="0" dirty="0"/>
        </a:p>
      </dgm:t>
    </dgm:pt>
    <dgm:pt modelId="{60C81D22-6399-45FB-BC1C-EA85BCCEF78A}" type="sibTrans" cxnId="{9394E0F6-F3C0-4014-A449-2193BEBE9BB4}">
      <dgm:prSet/>
      <dgm:spPr/>
      <dgm:t>
        <a:bodyPr/>
        <a:lstStyle/>
        <a:p>
          <a:endParaRPr lang="en-US"/>
        </a:p>
      </dgm:t>
    </dgm:pt>
    <dgm:pt modelId="{08DC7059-E8C5-4560-AB43-08E758901565}" type="parTrans" cxnId="{9394E0F6-F3C0-4014-A449-2193BEBE9BB4}">
      <dgm:prSet/>
      <dgm:spPr/>
      <dgm:t>
        <a:bodyPr/>
        <a:lstStyle/>
        <a:p>
          <a:endParaRPr lang="en-US"/>
        </a:p>
      </dgm:t>
    </dgm:pt>
    <dgm:pt modelId="{3B000DAE-77B8-5F41-A5EB-734511E72DE3}">
      <dgm:prSet custT="1"/>
      <dgm:spPr/>
      <dgm:t>
        <a:bodyPr/>
        <a:lstStyle/>
        <a:p>
          <a:r>
            <a:rPr lang="ko-KR" altLang="en-US" sz="3000" dirty="0"/>
            <a:t>새로운 자세 측정 및 </a:t>
          </a:r>
          <a:r>
            <a:rPr lang="en-US" altLang="ko-KR" sz="3000" dirty="0"/>
            <a:t>API</a:t>
          </a:r>
          <a:r>
            <a:rPr lang="ko-KR" altLang="en-US" sz="3000" dirty="0"/>
            <a:t> 연결</a:t>
          </a:r>
          <a:endParaRPr lang="en-US" sz="3000" dirty="0"/>
        </a:p>
      </dgm:t>
    </dgm:pt>
    <dgm:pt modelId="{214197C6-FBC5-8B49-AD8E-F1886BAEF323}" type="parTrans" cxnId="{704E2C36-2673-B041-B552-229B60BA5AA6}">
      <dgm:prSet/>
      <dgm:spPr/>
      <dgm:t>
        <a:bodyPr/>
        <a:lstStyle/>
        <a:p>
          <a:pPr latinLnBrk="1"/>
          <a:endParaRPr lang="ko-KR" altLang="en-US"/>
        </a:p>
      </dgm:t>
    </dgm:pt>
    <dgm:pt modelId="{AB0997AF-FE7A-5443-BF1A-5B0E9D6B4F7F}" type="sibTrans" cxnId="{704E2C36-2673-B041-B552-229B60BA5AA6}">
      <dgm:prSet/>
      <dgm:spPr/>
      <dgm:t>
        <a:bodyPr/>
        <a:lstStyle/>
        <a:p>
          <a:pPr latinLnBrk="1"/>
          <a:endParaRPr lang="ko-KR" altLang="en-US"/>
        </a:p>
      </dgm:t>
    </dgm:pt>
    <dgm:pt modelId="{CA4294FC-B5C3-AA4B-934E-58271EA8F7D5}">
      <dgm:prSet/>
      <dgm:spPr/>
      <dgm:t>
        <a:bodyPr/>
        <a:lstStyle/>
        <a:p>
          <a:pPr latinLnBrk="1"/>
          <a:r>
            <a:rPr lang="en-US" altLang="ko-KR" dirty="0"/>
            <a:t>Skeleton</a:t>
          </a:r>
          <a:r>
            <a:rPr lang="ko-KR" altLang="en-US" dirty="0" err="1"/>
            <a:t>으로</a:t>
          </a:r>
          <a:r>
            <a:rPr lang="ko-KR" altLang="en-US" dirty="0"/>
            <a:t> 보여주기 가능한지 확인</a:t>
          </a:r>
        </a:p>
      </dgm:t>
    </dgm:pt>
    <dgm:pt modelId="{93D62F76-FFA6-0448-93A2-E79CB20D8844}" type="parTrans" cxnId="{78C03CCF-8000-7548-BB64-6B557C9B2CC4}">
      <dgm:prSet/>
      <dgm:spPr/>
      <dgm:t>
        <a:bodyPr/>
        <a:lstStyle/>
        <a:p>
          <a:pPr latinLnBrk="1"/>
          <a:endParaRPr lang="ko-KR" altLang="en-US"/>
        </a:p>
      </dgm:t>
    </dgm:pt>
    <dgm:pt modelId="{EACE102E-317A-A843-AB9A-E7384F3BA7D8}" type="sibTrans" cxnId="{78C03CCF-8000-7548-BB64-6B557C9B2CC4}">
      <dgm:prSet/>
      <dgm:spPr/>
      <dgm:t>
        <a:bodyPr/>
        <a:lstStyle/>
        <a:p>
          <a:pPr latinLnBrk="1"/>
          <a:endParaRPr lang="ko-KR" altLang="en-US"/>
        </a:p>
      </dgm:t>
    </dgm:pt>
    <dgm:pt modelId="{3CC268C0-4348-FC42-A6D2-CCE371FA4C14}" type="pres">
      <dgm:prSet presAssocID="{86FAA71B-B1C3-48F5-9454-FD7ADEFC39C2}" presName="vert0" presStyleCnt="0">
        <dgm:presLayoutVars>
          <dgm:dir/>
          <dgm:animOne val="branch"/>
          <dgm:animLvl val="lvl"/>
        </dgm:presLayoutVars>
      </dgm:prSet>
      <dgm:spPr/>
    </dgm:pt>
    <dgm:pt modelId="{6043D1B6-F8A1-4540-85B1-3CFF72479BAA}" type="pres">
      <dgm:prSet presAssocID="{5998EA59-A15D-449A-9836-4526A7F1A9E2}" presName="thickLine" presStyleLbl="alignNode1" presStyleIdx="0" presStyleCnt="5"/>
      <dgm:spPr/>
    </dgm:pt>
    <dgm:pt modelId="{F4D3B488-9A93-8642-989D-6DFE0684356B}" type="pres">
      <dgm:prSet presAssocID="{5998EA59-A15D-449A-9836-4526A7F1A9E2}" presName="horz1" presStyleCnt="0"/>
      <dgm:spPr/>
    </dgm:pt>
    <dgm:pt modelId="{CBE5CCC7-0BE5-C045-A041-B3231E8EC98F}" type="pres">
      <dgm:prSet presAssocID="{5998EA59-A15D-449A-9836-4526A7F1A9E2}" presName="tx1" presStyleLbl="revTx" presStyleIdx="0" presStyleCnt="5"/>
      <dgm:spPr/>
    </dgm:pt>
    <dgm:pt modelId="{4BAA95A2-1F3B-3845-9201-78D6E48B0EC9}" type="pres">
      <dgm:prSet presAssocID="{5998EA59-A15D-449A-9836-4526A7F1A9E2}" presName="vert1" presStyleCnt="0"/>
      <dgm:spPr/>
    </dgm:pt>
    <dgm:pt modelId="{F6D45CF5-487E-3645-BA5E-D3302FDCAF41}" type="pres">
      <dgm:prSet presAssocID="{B89779DC-C658-4A67-8893-28598DAEA579}" presName="thickLine" presStyleLbl="alignNode1" presStyleIdx="1" presStyleCnt="5"/>
      <dgm:spPr/>
    </dgm:pt>
    <dgm:pt modelId="{ABB4A0BE-A416-554D-B6E6-4E5143C67D2E}" type="pres">
      <dgm:prSet presAssocID="{B89779DC-C658-4A67-8893-28598DAEA579}" presName="horz1" presStyleCnt="0"/>
      <dgm:spPr/>
    </dgm:pt>
    <dgm:pt modelId="{D1AEE48C-53B7-9349-9A8A-078D46848B2B}" type="pres">
      <dgm:prSet presAssocID="{B89779DC-C658-4A67-8893-28598DAEA579}" presName="tx1" presStyleLbl="revTx" presStyleIdx="1" presStyleCnt="5"/>
      <dgm:spPr/>
    </dgm:pt>
    <dgm:pt modelId="{370114A8-0ADB-2D4F-8835-2397171F64CB}" type="pres">
      <dgm:prSet presAssocID="{B89779DC-C658-4A67-8893-28598DAEA579}" presName="vert1" presStyleCnt="0"/>
      <dgm:spPr/>
    </dgm:pt>
    <dgm:pt modelId="{FD3E7D60-1E56-9541-923E-03C6B0456813}" type="pres">
      <dgm:prSet presAssocID="{9FC86739-D94F-4792-86CF-3118D2F1E108}" presName="thickLine" presStyleLbl="alignNode1" presStyleIdx="2" presStyleCnt="5"/>
      <dgm:spPr/>
    </dgm:pt>
    <dgm:pt modelId="{A85AD91E-2527-FC4C-BA70-CDA4A6082DD9}" type="pres">
      <dgm:prSet presAssocID="{9FC86739-D94F-4792-86CF-3118D2F1E108}" presName="horz1" presStyleCnt="0"/>
      <dgm:spPr/>
    </dgm:pt>
    <dgm:pt modelId="{29BE9121-4B97-1945-A96D-59EE794E568F}" type="pres">
      <dgm:prSet presAssocID="{9FC86739-D94F-4792-86CF-3118D2F1E108}" presName="tx1" presStyleLbl="revTx" presStyleIdx="2" presStyleCnt="5"/>
      <dgm:spPr/>
    </dgm:pt>
    <dgm:pt modelId="{095AA1D0-1A53-C745-A0C0-BDD6A1C0EC20}" type="pres">
      <dgm:prSet presAssocID="{9FC86739-D94F-4792-86CF-3118D2F1E108}" presName="vert1" presStyleCnt="0"/>
      <dgm:spPr/>
    </dgm:pt>
    <dgm:pt modelId="{7930644E-DE07-B14D-ACA4-9E6AA945CDB2}" type="pres">
      <dgm:prSet presAssocID="{3B000DAE-77B8-5F41-A5EB-734511E72DE3}" presName="thickLine" presStyleLbl="alignNode1" presStyleIdx="3" presStyleCnt="5"/>
      <dgm:spPr/>
    </dgm:pt>
    <dgm:pt modelId="{90418109-B6CE-744C-8509-B31AF736E5D8}" type="pres">
      <dgm:prSet presAssocID="{3B000DAE-77B8-5F41-A5EB-734511E72DE3}" presName="horz1" presStyleCnt="0"/>
      <dgm:spPr/>
    </dgm:pt>
    <dgm:pt modelId="{3CB52B9F-C586-3541-86D5-1B2910DC322C}" type="pres">
      <dgm:prSet presAssocID="{3B000DAE-77B8-5F41-A5EB-734511E72DE3}" presName="tx1" presStyleLbl="revTx" presStyleIdx="3" presStyleCnt="5"/>
      <dgm:spPr/>
    </dgm:pt>
    <dgm:pt modelId="{59701384-997A-D140-9898-F3A2DE0BF45B}" type="pres">
      <dgm:prSet presAssocID="{3B000DAE-77B8-5F41-A5EB-734511E72DE3}" presName="vert1" presStyleCnt="0"/>
      <dgm:spPr/>
    </dgm:pt>
    <dgm:pt modelId="{9FC531FF-328C-884A-93B6-CF7B91545A6C}" type="pres">
      <dgm:prSet presAssocID="{CA4294FC-B5C3-AA4B-934E-58271EA8F7D5}" presName="thickLine" presStyleLbl="alignNode1" presStyleIdx="4" presStyleCnt="5"/>
      <dgm:spPr/>
    </dgm:pt>
    <dgm:pt modelId="{53514F88-6CAC-C641-A004-4C6599F8682E}" type="pres">
      <dgm:prSet presAssocID="{CA4294FC-B5C3-AA4B-934E-58271EA8F7D5}" presName="horz1" presStyleCnt="0"/>
      <dgm:spPr/>
    </dgm:pt>
    <dgm:pt modelId="{2B19257D-A6DE-644E-8CB3-1BB1B655F516}" type="pres">
      <dgm:prSet presAssocID="{CA4294FC-B5C3-AA4B-934E-58271EA8F7D5}" presName="tx1" presStyleLbl="revTx" presStyleIdx="4" presStyleCnt="5"/>
      <dgm:spPr/>
    </dgm:pt>
    <dgm:pt modelId="{FE6515B2-D294-AD4E-BFEB-BFAAA14F0824}" type="pres">
      <dgm:prSet presAssocID="{CA4294FC-B5C3-AA4B-934E-58271EA8F7D5}" presName="vert1" presStyleCnt="0"/>
      <dgm:spPr/>
    </dgm:pt>
  </dgm:ptLst>
  <dgm:cxnLst>
    <dgm:cxn modelId="{704E2C36-2673-B041-B552-229B60BA5AA6}" srcId="{86FAA71B-B1C3-48F5-9454-FD7ADEFC39C2}" destId="{3B000DAE-77B8-5F41-A5EB-734511E72DE3}" srcOrd="3" destOrd="0" parTransId="{214197C6-FBC5-8B49-AD8E-F1886BAEF323}" sibTransId="{AB0997AF-FE7A-5443-BF1A-5B0E9D6B4F7F}"/>
    <dgm:cxn modelId="{6F34BB6F-82FE-B447-99B8-F8AD5EA2C07B}" type="presOf" srcId="{86FAA71B-B1C3-48F5-9454-FD7ADEFC39C2}" destId="{3CC268C0-4348-FC42-A6D2-CCE371FA4C14}" srcOrd="0" destOrd="0" presId="urn:microsoft.com/office/officeart/2008/layout/LinedList"/>
    <dgm:cxn modelId="{09CCECAC-6B38-47DA-AE91-37098EBA9451}" srcId="{86FAA71B-B1C3-48F5-9454-FD7ADEFC39C2}" destId="{B89779DC-C658-4A67-8893-28598DAEA579}" srcOrd="1" destOrd="0" parTransId="{C4205433-F2F0-43EC-BC86-BF682547EF4C}" sibTransId="{BB7B82C0-B4DA-456D-8A93-62C80045DE00}"/>
    <dgm:cxn modelId="{0E7DCDAF-3C1D-478D-9E00-E9AE27996589}" srcId="{86FAA71B-B1C3-48F5-9454-FD7ADEFC39C2}" destId="{9FC86739-D94F-4792-86CF-3118D2F1E108}" srcOrd="2" destOrd="0" parTransId="{2E77AF29-D766-404E-A5BB-CE31AB075989}" sibTransId="{0B95A3F0-AAA1-489E-9DD3-6197F120AF9C}"/>
    <dgm:cxn modelId="{97EB1FB4-7168-494D-8979-B65A8CCB6F53}" type="presOf" srcId="{5998EA59-A15D-449A-9836-4526A7F1A9E2}" destId="{CBE5CCC7-0BE5-C045-A041-B3231E8EC98F}" srcOrd="0" destOrd="0" presId="urn:microsoft.com/office/officeart/2008/layout/LinedList"/>
    <dgm:cxn modelId="{A29340BA-4F8D-204D-BBFB-2D33EB04AC99}" type="presOf" srcId="{9FC86739-D94F-4792-86CF-3118D2F1E108}" destId="{29BE9121-4B97-1945-A96D-59EE794E568F}" srcOrd="0" destOrd="0" presId="urn:microsoft.com/office/officeart/2008/layout/LinedList"/>
    <dgm:cxn modelId="{78C03CCF-8000-7548-BB64-6B557C9B2CC4}" srcId="{86FAA71B-B1C3-48F5-9454-FD7ADEFC39C2}" destId="{CA4294FC-B5C3-AA4B-934E-58271EA8F7D5}" srcOrd="4" destOrd="0" parTransId="{93D62F76-FFA6-0448-93A2-E79CB20D8844}" sibTransId="{EACE102E-317A-A843-AB9A-E7384F3BA7D8}"/>
    <dgm:cxn modelId="{0C54A6E1-E15D-6141-A808-308DE3D709F0}" type="presOf" srcId="{3B000DAE-77B8-5F41-A5EB-734511E72DE3}" destId="{3CB52B9F-C586-3541-86D5-1B2910DC322C}" srcOrd="0" destOrd="0" presId="urn:microsoft.com/office/officeart/2008/layout/LinedList"/>
    <dgm:cxn modelId="{9394E0F6-F3C0-4014-A449-2193BEBE9BB4}" srcId="{86FAA71B-B1C3-48F5-9454-FD7ADEFC39C2}" destId="{5998EA59-A15D-449A-9836-4526A7F1A9E2}" srcOrd="0" destOrd="0" parTransId="{08DC7059-E8C5-4560-AB43-08E758901565}" sibTransId="{60C81D22-6399-45FB-BC1C-EA85BCCEF78A}"/>
    <dgm:cxn modelId="{D99BB1F9-5526-104A-9B07-49B47D1F0915}" type="presOf" srcId="{B89779DC-C658-4A67-8893-28598DAEA579}" destId="{D1AEE48C-53B7-9349-9A8A-078D46848B2B}" srcOrd="0" destOrd="0" presId="urn:microsoft.com/office/officeart/2008/layout/LinedList"/>
    <dgm:cxn modelId="{1A4FE0FE-26BE-1C45-9471-54B36FF7086D}" type="presOf" srcId="{CA4294FC-B5C3-AA4B-934E-58271EA8F7D5}" destId="{2B19257D-A6DE-644E-8CB3-1BB1B655F516}" srcOrd="0" destOrd="0" presId="urn:microsoft.com/office/officeart/2008/layout/LinedList"/>
    <dgm:cxn modelId="{B6496504-5175-7849-81D0-87B719BB085F}" type="presParOf" srcId="{3CC268C0-4348-FC42-A6D2-CCE371FA4C14}" destId="{6043D1B6-F8A1-4540-85B1-3CFF72479BAA}" srcOrd="0" destOrd="0" presId="urn:microsoft.com/office/officeart/2008/layout/LinedList"/>
    <dgm:cxn modelId="{D2244E70-661F-F94B-B1A8-D1473D344345}" type="presParOf" srcId="{3CC268C0-4348-FC42-A6D2-CCE371FA4C14}" destId="{F4D3B488-9A93-8642-989D-6DFE0684356B}" srcOrd="1" destOrd="0" presId="urn:microsoft.com/office/officeart/2008/layout/LinedList"/>
    <dgm:cxn modelId="{F4DE9BE0-45AF-274C-A091-31B185545642}" type="presParOf" srcId="{F4D3B488-9A93-8642-989D-6DFE0684356B}" destId="{CBE5CCC7-0BE5-C045-A041-B3231E8EC98F}" srcOrd="0" destOrd="0" presId="urn:microsoft.com/office/officeart/2008/layout/LinedList"/>
    <dgm:cxn modelId="{0535AA7B-F668-8F45-9B00-F97D3A0B946C}" type="presParOf" srcId="{F4D3B488-9A93-8642-989D-6DFE0684356B}" destId="{4BAA95A2-1F3B-3845-9201-78D6E48B0EC9}" srcOrd="1" destOrd="0" presId="urn:microsoft.com/office/officeart/2008/layout/LinedList"/>
    <dgm:cxn modelId="{2538B020-10C0-F94E-B067-1D84CDA82EF8}" type="presParOf" srcId="{3CC268C0-4348-FC42-A6D2-CCE371FA4C14}" destId="{F6D45CF5-487E-3645-BA5E-D3302FDCAF41}" srcOrd="2" destOrd="0" presId="urn:microsoft.com/office/officeart/2008/layout/LinedList"/>
    <dgm:cxn modelId="{B2562A3E-1857-B443-8D1B-1AA32402B927}" type="presParOf" srcId="{3CC268C0-4348-FC42-A6D2-CCE371FA4C14}" destId="{ABB4A0BE-A416-554D-B6E6-4E5143C67D2E}" srcOrd="3" destOrd="0" presId="urn:microsoft.com/office/officeart/2008/layout/LinedList"/>
    <dgm:cxn modelId="{1FCC409F-AEB2-2F40-B603-3E76D26A3618}" type="presParOf" srcId="{ABB4A0BE-A416-554D-B6E6-4E5143C67D2E}" destId="{D1AEE48C-53B7-9349-9A8A-078D46848B2B}" srcOrd="0" destOrd="0" presId="urn:microsoft.com/office/officeart/2008/layout/LinedList"/>
    <dgm:cxn modelId="{D4D979B5-28EC-6349-9A2A-4581BEE1A798}" type="presParOf" srcId="{ABB4A0BE-A416-554D-B6E6-4E5143C67D2E}" destId="{370114A8-0ADB-2D4F-8835-2397171F64CB}" srcOrd="1" destOrd="0" presId="urn:microsoft.com/office/officeart/2008/layout/LinedList"/>
    <dgm:cxn modelId="{23A4E86A-A7ED-9C43-BA6A-C85CE7AB57B8}" type="presParOf" srcId="{3CC268C0-4348-FC42-A6D2-CCE371FA4C14}" destId="{FD3E7D60-1E56-9541-923E-03C6B0456813}" srcOrd="4" destOrd="0" presId="urn:microsoft.com/office/officeart/2008/layout/LinedList"/>
    <dgm:cxn modelId="{844000E7-D09D-8141-8E9E-8AC150491545}" type="presParOf" srcId="{3CC268C0-4348-FC42-A6D2-CCE371FA4C14}" destId="{A85AD91E-2527-FC4C-BA70-CDA4A6082DD9}" srcOrd="5" destOrd="0" presId="urn:microsoft.com/office/officeart/2008/layout/LinedList"/>
    <dgm:cxn modelId="{DE31C82D-C186-6047-8C8E-75DB2B0BB886}" type="presParOf" srcId="{A85AD91E-2527-FC4C-BA70-CDA4A6082DD9}" destId="{29BE9121-4B97-1945-A96D-59EE794E568F}" srcOrd="0" destOrd="0" presId="urn:microsoft.com/office/officeart/2008/layout/LinedList"/>
    <dgm:cxn modelId="{FAE77364-A747-054B-B781-A474056780DB}" type="presParOf" srcId="{A85AD91E-2527-FC4C-BA70-CDA4A6082DD9}" destId="{095AA1D0-1A53-C745-A0C0-BDD6A1C0EC20}" srcOrd="1" destOrd="0" presId="urn:microsoft.com/office/officeart/2008/layout/LinedList"/>
    <dgm:cxn modelId="{8C8125EA-4F50-3547-AC50-44D7D3115D46}" type="presParOf" srcId="{3CC268C0-4348-FC42-A6D2-CCE371FA4C14}" destId="{7930644E-DE07-B14D-ACA4-9E6AA945CDB2}" srcOrd="6" destOrd="0" presId="urn:microsoft.com/office/officeart/2008/layout/LinedList"/>
    <dgm:cxn modelId="{2D1EE694-C102-E64D-B3C7-D45BB41FE841}" type="presParOf" srcId="{3CC268C0-4348-FC42-A6D2-CCE371FA4C14}" destId="{90418109-B6CE-744C-8509-B31AF736E5D8}" srcOrd="7" destOrd="0" presId="urn:microsoft.com/office/officeart/2008/layout/LinedList"/>
    <dgm:cxn modelId="{4EF0E58B-4A56-1044-9774-8EEB52960919}" type="presParOf" srcId="{90418109-B6CE-744C-8509-B31AF736E5D8}" destId="{3CB52B9F-C586-3541-86D5-1B2910DC322C}" srcOrd="0" destOrd="0" presId="urn:microsoft.com/office/officeart/2008/layout/LinedList"/>
    <dgm:cxn modelId="{86F3B3EF-EF48-0E4F-A482-BC89DD61F160}" type="presParOf" srcId="{90418109-B6CE-744C-8509-B31AF736E5D8}" destId="{59701384-997A-D140-9898-F3A2DE0BF45B}" srcOrd="1" destOrd="0" presId="urn:microsoft.com/office/officeart/2008/layout/LinedList"/>
    <dgm:cxn modelId="{D759FF57-3E5C-1D41-BF34-5CF054D992EB}" type="presParOf" srcId="{3CC268C0-4348-FC42-A6D2-CCE371FA4C14}" destId="{9FC531FF-328C-884A-93B6-CF7B91545A6C}" srcOrd="8" destOrd="0" presId="urn:microsoft.com/office/officeart/2008/layout/LinedList"/>
    <dgm:cxn modelId="{2C122755-BB88-AC41-A739-49B99FCCE0CD}" type="presParOf" srcId="{3CC268C0-4348-FC42-A6D2-CCE371FA4C14}" destId="{53514F88-6CAC-C641-A004-4C6599F8682E}" srcOrd="9" destOrd="0" presId="urn:microsoft.com/office/officeart/2008/layout/LinedList"/>
    <dgm:cxn modelId="{8FC6AF92-FB12-5F45-98A7-8DECB4020C2C}" type="presParOf" srcId="{53514F88-6CAC-C641-A004-4C6599F8682E}" destId="{2B19257D-A6DE-644E-8CB3-1BB1B655F516}" srcOrd="0" destOrd="0" presId="urn:microsoft.com/office/officeart/2008/layout/LinedList"/>
    <dgm:cxn modelId="{931932A4-CFDC-1B4F-A526-3FDFA36177DC}" type="presParOf" srcId="{53514F88-6CAC-C641-A004-4C6599F8682E}" destId="{FE6515B2-D294-AD4E-BFEB-BFAAA14F082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43D1B6-F8A1-4540-85B1-3CFF72479BAA}">
      <dsp:nvSpPr>
        <dsp:cNvPr id="0" name=""/>
        <dsp:cNvSpPr/>
      </dsp:nvSpPr>
      <dsp:spPr>
        <a:xfrm>
          <a:off x="0" y="437"/>
          <a:ext cx="7715907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E5CCC7-0BE5-C045-A041-B3231E8EC98F}">
      <dsp:nvSpPr>
        <dsp:cNvPr id="0" name=""/>
        <dsp:cNvSpPr/>
      </dsp:nvSpPr>
      <dsp:spPr>
        <a:xfrm>
          <a:off x="0" y="437"/>
          <a:ext cx="7715907" cy="716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baseline="0" dirty="0"/>
            <a:t>영상 데이터 측정에 따른 데이터베이스 연결</a:t>
          </a:r>
          <a:endParaRPr lang="en-US" altLang="ko-KR" sz="3000" kern="1200" baseline="0" dirty="0"/>
        </a:p>
      </dsp:txBody>
      <dsp:txXfrm>
        <a:off x="0" y="437"/>
        <a:ext cx="7715907" cy="716105"/>
      </dsp:txXfrm>
    </dsp:sp>
    <dsp:sp modelId="{F6D45CF5-487E-3645-BA5E-D3302FDCAF41}">
      <dsp:nvSpPr>
        <dsp:cNvPr id="0" name=""/>
        <dsp:cNvSpPr/>
      </dsp:nvSpPr>
      <dsp:spPr>
        <a:xfrm>
          <a:off x="0" y="716542"/>
          <a:ext cx="771590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AEE48C-53B7-9349-9A8A-078D46848B2B}">
      <dsp:nvSpPr>
        <dsp:cNvPr id="0" name=""/>
        <dsp:cNvSpPr/>
      </dsp:nvSpPr>
      <dsp:spPr>
        <a:xfrm>
          <a:off x="0" y="716542"/>
          <a:ext cx="7715907" cy="716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문서 작업 진행</a:t>
          </a:r>
          <a:endParaRPr lang="en-US" sz="3000" kern="1200" dirty="0"/>
        </a:p>
      </dsp:txBody>
      <dsp:txXfrm>
        <a:off x="0" y="716542"/>
        <a:ext cx="7715907" cy="716105"/>
      </dsp:txXfrm>
    </dsp:sp>
    <dsp:sp modelId="{FD3E7D60-1E56-9541-923E-03C6B0456813}">
      <dsp:nvSpPr>
        <dsp:cNvPr id="0" name=""/>
        <dsp:cNvSpPr/>
      </dsp:nvSpPr>
      <dsp:spPr>
        <a:xfrm>
          <a:off x="0" y="1432647"/>
          <a:ext cx="7715907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BE9121-4B97-1945-A96D-59EE794E568F}">
      <dsp:nvSpPr>
        <dsp:cNvPr id="0" name=""/>
        <dsp:cNvSpPr/>
      </dsp:nvSpPr>
      <dsp:spPr>
        <a:xfrm>
          <a:off x="0" y="1432647"/>
          <a:ext cx="7715907" cy="716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측정 기준 정보 입력</a:t>
          </a:r>
          <a:endParaRPr lang="en-US" sz="3000" kern="1200" dirty="0"/>
        </a:p>
      </dsp:txBody>
      <dsp:txXfrm>
        <a:off x="0" y="1432647"/>
        <a:ext cx="7715907" cy="716105"/>
      </dsp:txXfrm>
    </dsp:sp>
    <dsp:sp modelId="{7930644E-DE07-B14D-ACA4-9E6AA945CDB2}">
      <dsp:nvSpPr>
        <dsp:cNvPr id="0" name=""/>
        <dsp:cNvSpPr/>
      </dsp:nvSpPr>
      <dsp:spPr>
        <a:xfrm>
          <a:off x="0" y="2148752"/>
          <a:ext cx="7715907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CB52B9F-C586-3541-86D5-1B2910DC322C}">
      <dsp:nvSpPr>
        <dsp:cNvPr id="0" name=""/>
        <dsp:cNvSpPr/>
      </dsp:nvSpPr>
      <dsp:spPr>
        <a:xfrm>
          <a:off x="0" y="2148752"/>
          <a:ext cx="7715907" cy="716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새로운 자세 측정 및 </a:t>
          </a:r>
          <a:r>
            <a:rPr lang="en-US" altLang="ko-KR" sz="3000" kern="1200" dirty="0"/>
            <a:t>API</a:t>
          </a:r>
          <a:r>
            <a:rPr lang="ko-KR" altLang="en-US" sz="3000" kern="1200" dirty="0"/>
            <a:t> 연결</a:t>
          </a:r>
          <a:endParaRPr lang="en-US" sz="3000" kern="1200" dirty="0"/>
        </a:p>
      </dsp:txBody>
      <dsp:txXfrm>
        <a:off x="0" y="2148752"/>
        <a:ext cx="7715907" cy="716105"/>
      </dsp:txXfrm>
    </dsp:sp>
    <dsp:sp modelId="{9FC531FF-328C-884A-93B6-CF7B91545A6C}">
      <dsp:nvSpPr>
        <dsp:cNvPr id="0" name=""/>
        <dsp:cNvSpPr/>
      </dsp:nvSpPr>
      <dsp:spPr>
        <a:xfrm>
          <a:off x="0" y="2864857"/>
          <a:ext cx="7715907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B19257D-A6DE-644E-8CB3-1BB1B655F516}">
      <dsp:nvSpPr>
        <dsp:cNvPr id="0" name=""/>
        <dsp:cNvSpPr/>
      </dsp:nvSpPr>
      <dsp:spPr>
        <a:xfrm>
          <a:off x="0" y="2864857"/>
          <a:ext cx="7715907" cy="716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100" kern="1200" dirty="0"/>
            <a:t>Skeleton</a:t>
          </a:r>
          <a:r>
            <a:rPr lang="ko-KR" altLang="en-US" sz="3100" kern="1200" dirty="0" err="1"/>
            <a:t>으로</a:t>
          </a:r>
          <a:r>
            <a:rPr lang="ko-KR" altLang="en-US" sz="3100" kern="1200" dirty="0"/>
            <a:t> 보여주기 가능한지 확인</a:t>
          </a:r>
        </a:p>
      </dsp:txBody>
      <dsp:txXfrm>
        <a:off x="0" y="2864857"/>
        <a:ext cx="7715907" cy="7161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5194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68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7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2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59681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9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88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5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58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812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635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633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909B0405-4E00-4F7C-BC72-35B72A0DE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2001" y="1480930"/>
            <a:ext cx="6335973" cy="3254321"/>
          </a:xfrm>
        </p:spPr>
        <p:txBody>
          <a:bodyPr>
            <a:normAutofit/>
          </a:bodyPr>
          <a:lstStyle/>
          <a:p>
            <a:pPr algn="l"/>
            <a:r>
              <a:rPr lang="ko-KR" altLang="en-US" sz="5700"/>
              <a:t>영상처리를 활용한 </a:t>
            </a:r>
            <a:br>
              <a:rPr lang="en-US" altLang="ko-KR" sz="5700"/>
            </a:br>
            <a:r>
              <a:rPr lang="ko-KR" altLang="en-US" sz="5700"/>
              <a:t>운동부하검사 매뉴얼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367DA-789A-7862-157C-B368CD0ED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2001" y="4804850"/>
            <a:ext cx="446793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/>
              <a:t>엄블랑호다</a:t>
            </a:r>
            <a:endParaRPr lang="en-US" altLang="ko-KR"/>
          </a:p>
          <a:p>
            <a:pPr algn="l">
              <a:spcAft>
                <a:spcPts val="600"/>
              </a:spcAft>
            </a:pPr>
            <a:r>
              <a:rPr lang="ko-KR" altLang="en-US"/>
              <a:t>기원준</a:t>
            </a:r>
            <a:r>
              <a:rPr lang="en-US" altLang="ko-KR"/>
              <a:t>,</a:t>
            </a:r>
            <a:r>
              <a:rPr lang="ko-KR" altLang="en-US"/>
              <a:t> 박태현</a:t>
            </a:r>
            <a:r>
              <a:rPr lang="en-US" altLang="ko-KR"/>
              <a:t>,</a:t>
            </a:r>
            <a:r>
              <a:rPr lang="ko-KR" altLang="en-US"/>
              <a:t> 황인성</a:t>
            </a:r>
            <a:r>
              <a:rPr lang="en-US" altLang="ko-KR"/>
              <a:t>,</a:t>
            </a:r>
            <a:r>
              <a:rPr lang="ko-KR" altLang="en-US"/>
              <a:t> 김대원</a:t>
            </a:r>
          </a:p>
        </p:txBody>
      </p:sp>
    </p:spTree>
    <p:extLst>
      <p:ext uri="{BB962C8B-B14F-4D97-AF65-F5344CB8AC3E}">
        <p14:creationId xmlns:p14="http://schemas.microsoft.com/office/powerpoint/2010/main" val="83592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955873" cy="1485900"/>
          </a:xfrm>
        </p:spPr>
        <p:txBody>
          <a:bodyPr>
            <a:normAutofit/>
          </a:bodyPr>
          <a:lstStyle/>
          <a:p>
            <a:r>
              <a:rPr lang="en-US" altLang="ko-KR" dirty="0"/>
              <a:t>WBS 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1800" dirty="0"/>
              <a:t>프론트 작업 추가 진행 및 새로운 운동 자세 준비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7" name="내용 개체 틀 6" descr="텍스트, 스크린샷, 도표, 라인이(가) 표시된 사진&#10;&#10;자동 생성된 설명">
            <a:extLst>
              <a:ext uri="{FF2B5EF4-FFF2-40B4-BE49-F238E27FC236}">
                <a16:creationId xmlns:a16="http://schemas.microsoft.com/office/drawing/2014/main" id="{F4BF5CEB-EB41-878F-518A-A504FCA43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081048"/>
            <a:ext cx="7200900" cy="4091152"/>
          </a:xfrm>
        </p:spPr>
      </p:pic>
    </p:spTree>
    <p:extLst>
      <p:ext uri="{BB962C8B-B14F-4D97-AF65-F5344CB8AC3E}">
        <p14:creationId xmlns:p14="http://schemas.microsoft.com/office/powerpoint/2010/main" val="156070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7493B-0F54-A3C3-1B17-6A4060F78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C46EA-855D-EDEB-1922-E3FBBC6E6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885491"/>
            <a:ext cx="7127328" cy="5031828"/>
          </a:xfrm>
        </p:spPr>
        <p:txBody>
          <a:bodyPr>
            <a:normAutofit/>
          </a:bodyPr>
          <a:lstStyle/>
          <a:p>
            <a:pPr algn="ctr"/>
            <a:endParaRPr lang="ko-KR" altLang="en-US" sz="2200" dirty="0"/>
          </a:p>
        </p:txBody>
      </p:sp>
      <p:pic>
        <p:nvPicPr>
          <p:cNvPr id="4" name="그림 3" descr="스크린샷, 사람, 텍스트이(가) 표시된 사진&#10;&#10;자동 생성된 설명">
            <a:extLst>
              <a:ext uri="{FF2B5EF4-FFF2-40B4-BE49-F238E27FC236}">
                <a16:creationId xmlns:a16="http://schemas.microsoft.com/office/drawing/2014/main" id="{7588D7C6-71EF-C784-B902-AA3F387DF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118236"/>
            <a:ext cx="7086600" cy="3122303"/>
          </a:xfrm>
          <a:prstGeom prst="rect">
            <a:avLst/>
          </a:prstGeom>
        </p:spPr>
      </p:pic>
      <p:pic>
        <p:nvPicPr>
          <p:cNvPr id="6" name="그림 5" descr="텍스트, 스크린샷, 의류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C617512-7B1D-4D1E-D6F4-77281388B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310764"/>
            <a:ext cx="712732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7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DF07A-E71E-3267-E401-D5E0DB760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7B4D0-29F7-414D-0DCE-B75352A3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885491"/>
            <a:ext cx="7127328" cy="5031828"/>
          </a:xfrm>
        </p:spPr>
        <p:txBody>
          <a:bodyPr>
            <a:normAutofit/>
          </a:bodyPr>
          <a:lstStyle/>
          <a:p>
            <a:pPr algn="ctr"/>
            <a:r>
              <a:rPr lang="ko-KR" altLang="en-US" sz="2200" dirty="0"/>
              <a:t>팔 굽혔다 펴기 동작</a:t>
            </a:r>
            <a:r>
              <a:rPr lang="en-US" altLang="ko-KR" sz="2200" dirty="0"/>
              <a:t> </a:t>
            </a:r>
            <a:r>
              <a:rPr lang="ko-KR" altLang="en-US" sz="2200" dirty="0"/>
              <a:t>시연</a:t>
            </a:r>
          </a:p>
        </p:txBody>
      </p:sp>
      <p:pic>
        <p:nvPicPr>
          <p:cNvPr id="4" name="비디오 3">
            <a:hlinkClick r:id="" action="ppaction://media"/>
            <a:extLst>
              <a:ext uri="{FF2B5EF4-FFF2-40B4-BE49-F238E27FC236}">
                <a16:creationId xmlns:a16="http://schemas.microsoft.com/office/drawing/2014/main" id="{638725DA-CDD5-3B4F-9021-58F9704C2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9628" y="1518033"/>
            <a:ext cx="4373836" cy="505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0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511DA-2E62-4746-0309-D85ED8BFE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4BC2C-683D-53EE-0BE3-EE17D38E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예정 사항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98E6541-8A43-B3BD-4F08-07D49ED94F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555142"/>
              </p:ext>
            </p:extLst>
          </p:nvPr>
        </p:nvGraphicFramePr>
        <p:xfrm>
          <a:off x="1028699" y="2286000"/>
          <a:ext cx="7715907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9383274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24473</TotalTime>
  <Words>57</Words>
  <Application>Microsoft Macintosh PowerPoint</Application>
  <PresentationFormat>화면 슬라이드 쇼(4:3)</PresentationFormat>
  <Paragraphs>11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7" baseType="lpstr">
      <vt:lpstr>Franklin Gothic Book</vt:lpstr>
      <vt:lpstr>자르기</vt:lpstr>
      <vt:lpstr>영상처리를 활용한  운동부하검사 매뉴얼</vt:lpstr>
      <vt:lpstr>WBS  (프론트 작업 추가 진행 및 새로운 운동 자세 준비)</vt:lpstr>
      <vt:lpstr>PowerPoint 프레젠테이션</vt:lpstr>
      <vt:lpstr>팔 굽혔다 펴기 동작 시연</vt:lpstr>
      <vt:lpstr>예정 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주제</dc:title>
  <dc:creator>김종원/_교수_지능IOT융합전공</dc:creator>
  <cp:lastModifiedBy>기원준</cp:lastModifiedBy>
  <cp:revision>46</cp:revision>
  <dcterms:created xsi:type="dcterms:W3CDTF">2024-03-11T02:00:21Z</dcterms:created>
  <dcterms:modified xsi:type="dcterms:W3CDTF">2024-10-11T04:39:08Z</dcterms:modified>
</cp:coreProperties>
</file>

<file path=docProps/thumbnail.jpeg>
</file>